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8B4C6-2434-4A7B-8C63-6DFB383E1BEE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46845-C4F9-44CD-B9F8-A9B3A3240DE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46845-C4F9-44CD-B9F8-A9B3A3240DEE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istorydiscussion.net/empires/foundations-of-khilji-dynasty-in-india-history-of-india/59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History , Degree Part -2,Paper-3,Unit-2,Topic-Alauddin </a:t>
            </a:r>
            <a:r>
              <a:rPr lang="en-US" sz="3200" b="1" dirty="0" err="1" smtClean="0"/>
              <a:t>Kalji</a:t>
            </a:r>
            <a:r>
              <a:rPr lang="en-US" sz="3200" b="1" dirty="0" smtClean="0"/>
              <a:t> , Dr. Md. </a:t>
            </a:r>
            <a:r>
              <a:rPr lang="en-US" sz="3200" b="1" dirty="0" err="1" smtClean="0"/>
              <a:t>Shakil</a:t>
            </a:r>
            <a:r>
              <a:rPr lang="en-US" sz="3200" b="1" dirty="0" smtClean="0"/>
              <a:t> Akhtar,lect.29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Malwa</a:t>
            </a:r>
            <a:r>
              <a:rPr lang="en-US" dirty="0" smtClean="0"/>
              <a:t> was followed by </a:t>
            </a:r>
            <a:r>
              <a:rPr lang="en-US" dirty="0" err="1" smtClean="0"/>
              <a:t>Siwana</a:t>
            </a:r>
            <a:r>
              <a:rPr lang="en-US" dirty="0" smtClean="0"/>
              <a:t>. The fort was finally besieged in 1309 A.D. after a prolonged struggle. The ruler of </a:t>
            </a:r>
            <a:r>
              <a:rPr lang="en-US" dirty="0" err="1" smtClean="0"/>
              <a:t>Siwana</a:t>
            </a:r>
            <a:r>
              <a:rPr lang="en-US" dirty="0" smtClean="0"/>
              <a:t>, </a:t>
            </a:r>
            <a:r>
              <a:rPr lang="en-US" dirty="0" err="1" smtClean="0"/>
              <a:t>Rai</a:t>
            </a:r>
            <a:r>
              <a:rPr lang="en-US" dirty="0" smtClean="0"/>
              <a:t> </a:t>
            </a:r>
            <a:r>
              <a:rPr lang="en-US" dirty="0" err="1" smtClean="0"/>
              <a:t>Shital</a:t>
            </a:r>
            <a:r>
              <a:rPr lang="en-US" dirty="0" smtClean="0"/>
              <a:t> Dev was killed in action and the fort was put under the charge of </a:t>
            </a:r>
            <a:r>
              <a:rPr lang="en-US" dirty="0" err="1" smtClean="0"/>
              <a:t>Kamaluddin</a:t>
            </a:r>
            <a:r>
              <a:rPr lang="en-US" dirty="0" smtClean="0"/>
              <a:t> </a:t>
            </a:r>
            <a:r>
              <a:rPr lang="en-US" dirty="0" err="1" smtClean="0"/>
              <a:t>Gurg</a:t>
            </a:r>
            <a:r>
              <a:rPr lang="en-US" dirty="0" smtClean="0"/>
              <a:t>. In the same year, </a:t>
            </a:r>
            <a:r>
              <a:rPr lang="en-US" dirty="0" err="1" smtClean="0"/>
              <a:t>Jalore</a:t>
            </a:r>
            <a:r>
              <a:rPr lang="en-US" dirty="0" smtClean="0"/>
              <a:t> ruled by Raja </a:t>
            </a:r>
            <a:r>
              <a:rPr lang="en-US" dirty="0" err="1" smtClean="0"/>
              <a:t>Kanera</a:t>
            </a:r>
            <a:r>
              <a:rPr lang="en-US" dirty="0" smtClean="0"/>
              <a:t> </a:t>
            </a:r>
            <a:r>
              <a:rPr lang="en-US" dirty="0" err="1" smtClean="0"/>
              <a:t>Deva</a:t>
            </a:r>
            <a:r>
              <a:rPr lang="en-US" dirty="0" smtClean="0"/>
              <a:t> was attacked. The fort was annexed and its ruler was killed. The conquest of </a:t>
            </a:r>
            <a:r>
              <a:rPr lang="en-US" dirty="0" err="1" smtClean="0"/>
              <a:t>Jalore</a:t>
            </a:r>
            <a:r>
              <a:rPr lang="en-US" dirty="0" smtClean="0"/>
              <a:t> completed the conquest of </a:t>
            </a:r>
            <a:r>
              <a:rPr lang="en-US" dirty="0" err="1" smtClean="0"/>
              <a:t>Rajputana</a:t>
            </a:r>
            <a:r>
              <a:rPr lang="en-US" dirty="0" smtClean="0"/>
              <a:t> by </a:t>
            </a:r>
            <a:r>
              <a:rPr lang="en-US" dirty="0" err="1" smtClean="0"/>
              <a:t>Alauddin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regions of </a:t>
            </a:r>
            <a:r>
              <a:rPr lang="en-US" dirty="0" err="1" smtClean="0"/>
              <a:t>Bundi</a:t>
            </a:r>
            <a:r>
              <a:rPr lang="en-US" dirty="0" smtClean="0"/>
              <a:t>, </a:t>
            </a:r>
            <a:r>
              <a:rPr lang="en-US" dirty="0" err="1" smtClean="0"/>
              <a:t>Mandor</a:t>
            </a:r>
            <a:r>
              <a:rPr lang="en-US" dirty="0" smtClean="0"/>
              <a:t>, </a:t>
            </a:r>
            <a:r>
              <a:rPr lang="en-US" dirty="0" err="1" smtClean="0"/>
              <a:t>Tonk</a:t>
            </a:r>
            <a:r>
              <a:rPr lang="en-US" dirty="0" smtClean="0"/>
              <a:t> and probably Jodhpur also surrendered to </a:t>
            </a:r>
            <a:r>
              <a:rPr lang="en-US" dirty="0" err="1" smtClean="0"/>
              <a:t>Alauddin</a:t>
            </a:r>
            <a:r>
              <a:rPr lang="en-US" dirty="0" smtClean="0"/>
              <a:t>. By the end of the first decade of </a:t>
            </a:r>
            <a:r>
              <a:rPr lang="en-US" dirty="0" err="1" smtClean="0"/>
              <a:t>Aluddin’s</a:t>
            </a:r>
            <a:r>
              <a:rPr lang="en-US" dirty="0" smtClean="0"/>
              <a:t> rule the frontiers of the Delhi Sultanate had expanded to cover whole of north, west and central India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Between 1308 and 1312 A.D., </a:t>
            </a:r>
            <a:r>
              <a:rPr lang="en-US" dirty="0" err="1" smtClean="0"/>
              <a:t>Alauddin</a:t>
            </a:r>
            <a:r>
              <a:rPr lang="en-US" dirty="0" smtClean="0"/>
              <a:t> began the southward expansion of his empire.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pros­perous state of Devagiri was ruled by the king, </a:t>
            </a:r>
            <a:r>
              <a:rPr lang="en-US" dirty="0" err="1" smtClean="0"/>
              <a:t>Ramachandra</a:t>
            </a:r>
            <a:r>
              <a:rPr lang="en-US" dirty="0" smtClean="0"/>
              <a:t> </a:t>
            </a:r>
            <a:r>
              <a:rPr lang="en-US" dirty="0" err="1" smtClean="0"/>
              <a:t>Deva</a:t>
            </a:r>
            <a:r>
              <a:rPr lang="en-US" dirty="0" smtClean="0"/>
              <a:t>. </a:t>
            </a:r>
            <a:r>
              <a:rPr lang="en-US" dirty="0" err="1" smtClean="0"/>
              <a:t>Alauddin</a:t>
            </a:r>
            <a:r>
              <a:rPr lang="en-US" dirty="0" smtClean="0"/>
              <a:t> invaded Devagiri in 1306- 07 A.D. The immediate cause for this was unduly long delay in sending the annual tribute. He sent an army to attack Devagiri under </a:t>
            </a:r>
            <a:r>
              <a:rPr lang="en-US" dirty="0" err="1" smtClean="0"/>
              <a:t>Malik</a:t>
            </a:r>
            <a:r>
              <a:rPr lang="en-US" dirty="0" smtClean="0"/>
              <a:t> </a:t>
            </a:r>
            <a:r>
              <a:rPr lang="en-US" dirty="0" err="1" smtClean="0"/>
              <a:t>Kafur</a:t>
            </a:r>
            <a:r>
              <a:rPr lang="en-US" dirty="0" smtClean="0"/>
              <a:t>.</a:t>
            </a:r>
          </a:p>
          <a:p>
            <a:r>
              <a:rPr lang="en-US" dirty="0" smtClean="0"/>
              <a:t>His careful handling of the affair of Devagiri enhanced Sultan’s confidence in him and he was entrusted the responsibility of making further inroads into southern India. 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Acquisition of wealth rather than territorial expansion seems to have been the real motive of the Sultan. </a:t>
            </a:r>
            <a:r>
              <a:rPr lang="en-US" dirty="0" err="1" smtClean="0"/>
              <a:t>Kafur</a:t>
            </a:r>
            <a:r>
              <a:rPr lang="en-US" dirty="0" smtClean="0"/>
              <a:t> was able to defeat </a:t>
            </a:r>
            <a:r>
              <a:rPr lang="en-US" dirty="0" err="1" smtClean="0"/>
              <a:t>Ramachandra</a:t>
            </a:r>
            <a:r>
              <a:rPr lang="en-US" dirty="0" smtClean="0"/>
              <a:t> easily and in return captured a huge booty. Later </a:t>
            </a:r>
            <a:r>
              <a:rPr lang="en-US" dirty="0" err="1" smtClean="0"/>
              <a:t>Ramachandra</a:t>
            </a:r>
            <a:r>
              <a:rPr lang="en-US" dirty="0" smtClean="0"/>
              <a:t> became a feudatory of </a:t>
            </a:r>
            <a:r>
              <a:rPr lang="en-US" dirty="0" err="1" smtClean="0"/>
              <a:t>Alauddin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1309 A.D. the </a:t>
            </a:r>
            <a:r>
              <a:rPr lang="en-US" dirty="0" err="1" smtClean="0"/>
              <a:t>Kakatiya</a:t>
            </a:r>
            <a:r>
              <a:rPr lang="en-US" dirty="0" smtClean="0"/>
              <a:t> kingdom was attacked. Its ruler </a:t>
            </a:r>
            <a:r>
              <a:rPr lang="en-US" dirty="0" err="1" smtClean="0"/>
              <a:t>Prataparudradeva</a:t>
            </a:r>
            <a:r>
              <a:rPr lang="en-US" dirty="0" smtClean="0"/>
              <a:t> accepted the suzer­ainty of Delhi and surrendered vast treasures. 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1310 A.D., the </a:t>
            </a:r>
            <a:r>
              <a:rPr lang="en-US" dirty="0" err="1" smtClean="0"/>
              <a:t>Kafur</a:t>
            </a:r>
            <a:r>
              <a:rPr lang="en-US" dirty="0" smtClean="0"/>
              <a:t> </a:t>
            </a:r>
            <a:r>
              <a:rPr lang="en-US" dirty="0" smtClean="0"/>
              <a:t>attacked the </a:t>
            </a:r>
            <a:r>
              <a:rPr lang="en-US" dirty="0" err="1" smtClean="0"/>
              <a:t>Hoysala</a:t>
            </a:r>
            <a:r>
              <a:rPr lang="en-US" dirty="0" smtClean="0"/>
              <a:t> king­dom. Its ruler </a:t>
            </a:r>
            <a:r>
              <a:rPr lang="en-US" dirty="0" err="1" smtClean="0"/>
              <a:t>Vira</a:t>
            </a:r>
            <a:r>
              <a:rPr lang="en-US" dirty="0" smtClean="0"/>
              <a:t> </a:t>
            </a:r>
            <a:r>
              <a:rPr lang="en-US" dirty="0" err="1" smtClean="0"/>
              <a:t>Ballala</a:t>
            </a:r>
            <a:r>
              <a:rPr lang="en-US" dirty="0" smtClean="0"/>
              <a:t> III surrendered all his treasures. Gradually </a:t>
            </a:r>
            <a:r>
              <a:rPr lang="en-US" dirty="0" err="1" smtClean="0"/>
              <a:t>Kafur</a:t>
            </a:r>
            <a:r>
              <a:rPr lang="en-US" dirty="0" smtClean="0"/>
              <a:t> subdued the </a:t>
            </a:r>
            <a:r>
              <a:rPr lang="en-US" dirty="0" err="1" smtClean="0"/>
              <a:t>Pandyas</a:t>
            </a:r>
            <a:r>
              <a:rPr lang="en-US" dirty="0" smtClean="0"/>
              <a:t> as well of Madurai. None of these territories were annexed by </a:t>
            </a:r>
            <a:r>
              <a:rPr lang="en-US" dirty="0" err="1" smtClean="0"/>
              <a:t>Alauddin</a:t>
            </a:r>
            <a:r>
              <a:rPr lang="en-US" dirty="0" smtClean="0"/>
              <a:t> directly but the flow of wealth was ensured from these regions.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www.historydiscussion.net/empires/foundations-of-khilji-dynasty-in-india-history-of-india/594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Chnadra,Satish</a:t>
            </a:r>
            <a:r>
              <a:rPr lang="en-US" dirty="0" smtClean="0"/>
              <a:t>:  Medieval </a:t>
            </a:r>
            <a:r>
              <a:rPr lang="en-US" dirty="0" err="1" smtClean="0"/>
              <a:t>India:Sultanat</a:t>
            </a:r>
            <a:r>
              <a:rPr lang="en-US" dirty="0" smtClean="0"/>
              <a:t> period, Vol. </a:t>
            </a:r>
            <a:r>
              <a:rPr lang="en-US" dirty="0" err="1" smtClean="0"/>
              <a:t>I,Orient</a:t>
            </a:r>
            <a:r>
              <a:rPr lang="en-US" dirty="0" smtClean="0"/>
              <a:t> </a:t>
            </a:r>
            <a:r>
              <a:rPr lang="en-US" smtClean="0"/>
              <a:t>Black Swan, 2007.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Alauddin</a:t>
            </a:r>
            <a:r>
              <a:rPr lang="en-US" b="1" dirty="0" smtClean="0"/>
              <a:t> </a:t>
            </a:r>
            <a:r>
              <a:rPr lang="en-US" b="1" dirty="0" err="1" smtClean="0"/>
              <a:t>Khilji</a:t>
            </a:r>
            <a:r>
              <a:rPr lang="en-US" b="1" dirty="0" smtClean="0"/>
              <a:t> (1296-1316 A.D</a:t>
            </a:r>
            <a:r>
              <a:rPr lang="en-US" b="1" dirty="0" smtClean="0"/>
              <a:t>.)</a:t>
            </a:r>
          </a:p>
          <a:p>
            <a:r>
              <a:rPr lang="en-US" dirty="0" smtClean="0"/>
              <a:t>The reign of </a:t>
            </a:r>
            <a:r>
              <a:rPr lang="en-US" dirty="0" err="1" smtClean="0"/>
              <a:t>Alauddin</a:t>
            </a:r>
            <a:r>
              <a:rPr lang="en-US" dirty="0" smtClean="0"/>
              <a:t> </a:t>
            </a:r>
            <a:r>
              <a:rPr lang="en-US" dirty="0" err="1" smtClean="0"/>
              <a:t>Khilji</a:t>
            </a:r>
            <a:r>
              <a:rPr lang="en-US" dirty="0" smtClean="0"/>
              <a:t> (Ali </a:t>
            </a:r>
            <a:r>
              <a:rPr lang="en-US" dirty="0" err="1" smtClean="0"/>
              <a:t>Gurshap</a:t>
            </a:r>
            <a:r>
              <a:rPr lang="en-US" dirty="0" smtClean="0"/>
              <a:t> as he was known), marks the zenith of the power of the Delhi Sultanate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His real </a:t>
            </a:r>
            <a:r>
              <a:rPr lang="en-US" dirty="0" smtClean="0"/>
              <a:t>name was </a:t>
            </a:r>
            <a:r>
              <a:rPr lang="en-US" dirty="0" err="1" smtClean="0"/>
              <a:t>Juna</a:t>
            </a:r>
            <a:r>
              <a:rPr lang="en-US" dirty="0" smtClean="0"/>
              <a:t> Khan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 was </a:t>
            </a:r>
            <a:r>
              <a:rPr lang="en-US" dirty="0" smtClean="0"/>
              <a:t>the nephew and son- in- law of </a:t>
            </a:r>
            <a:r>
              <a:rPr lang="en-US" dirty="0" err="1" smtClean="0"/>
              <a:t>Jalaluddin</a:t>
            </a:r>
            <a:r>
              <a:rPr lang="en-US" dirty="0" smtClean="0"/>
              <a:t> </a:t>
            </a:r>
            <a:r>
              <a:rPr lang="en-US" dirty="0" err="1" smtClean="0"/>
              <a:t>Khalji</a:t>
            </a:r>
            <a:r>
              <a:rPr lang="en-US" dirty="0" smtClean="0"/>
              <a:t> the first ruler and founder of </a:t>
            </a:r>
            <a:r>
              <a:rPr lang="en-US" dirty="0" err="1" smtClean="0"/>
              <a:t>khilji</a:t>
            </a:r>
            <a:r>
              <a:rPr lang="en-US" dirty="0" smtClean="0"/>
              <a:t> dynasty.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Alauddin</a:t>
            </a:r>
            <a:r>
              <a:rPr lang="en-US" dirty="0" smtClean="0"/>
              <a:t> who had succeeded </a:t>
            </a:r>
            <a:r>
              <a:rPr lang="en-US" dirty="0" err="1" smtClean="0"/>
              <a:t>Malik</a:t>
            </a:r>
            <a:r>
              <a:rPr lang="en-US" dirty="0" smtClean="0"/>
              <a:t> </a:t>
            </a:r>
            <a:r>
              <a:rPr lang="en-US" dirty="0" err="1" smtClean="0"/>
              <a:t>Chajju</a:t>
            </a:r>
            <a:r>
              <a:rPr lang="en-US" dirty="0" smtClean="0"/>
              <a:t> at Kara, began to establish an independent kingdom for himself. In 1292 AD </a:t>
            </a:r>
            <a:r>
              <a:rPr lang="en-US" dirty="0" err="1" smtClean="0"/>
              <a:t>Alauddin</a:t>
            </a:r>
            <a:r>
              <a:rPr lang="en-US" dirty="0" smtClean="0"/>
              <a:t> had attacked </a:t>
            </a:r>
            <a:r>
              <a:rPr lang="en-US" dirty="0" err="1" smtClean="0"/>
              <a:t>Bhilsa</a:t>
            </a:r>
            <a:r>
              <a:rPr lang="en-US" dirty="0" smtClean="0"/>
              <a:t> and a part of the booty was sent to the Sultan. As a reward </a:t>
            </a:r>
            <a:r>
              <a:rPr lang="en-US" dirty="0" err="1" smtClean="0"/>
              <a:t>Alauddin</a:t>
            </a:r>
            <a:r>
              <a:rPr lang="en-US" dirty="0" smtClean="0"/>
              <a:t> got the governorship of </a:t>
            </a:r>
            <a:r>
              <a:rPr lang="en-US" dirty="0" err="1" smtClean="0"/>
              <a:t>Awadh</a:t>
            </a:r>
            <a:r>
              <a:rPr lang="en-US" dirty="0" smtClean="0"/>
              <a:t> in addition to that of Kara and </a:t>
            </a:r>
            <a:r>
              <a:rPr lang="en-US" dirty="0" err="1" smtClean="0"/>
              <a:t>Manikpur</a:t>
            </a:r>
            <a:r>
              <a:rPr lang="en-US" dirty="0" smtClean="0"/>
              <a:t>. This increased his desire for power.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Ambitious </a:t>
            </a:r>
            <a:r>
              <a:rPr lang="en-US" dirty="0" err="1" smtClean="0"/>
              <a:t>Alauddin</a:t>
            </a:r>
            <a:r>
              <a:rPr lang="en-US" dirty="0" smtClean="0"/>
              <a:t> gathered dissatisfied nobles around him after that he needed money to capture throne.</a:t>
            </a:r>
          </a:p>
          <a:p>
            <a:r>
              <a:rPr lang="en-US" dirty="0" smtClean="0"/>
              <a:t>He had heard about the fabulous wealth of Devagiri during the campaign of </a:t>
            </a:r>
            <a:r>
              <a:rPr lang="en-US" dirty="0" err="1" smtClean="0"/>
              <a:t>Bhilsa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1296 AD he proceeded towards </a:t>
            </a:r>
            <a:r>
              <a:rPr lang="en-US" dirty="0" smtClean="0"/>
              <a:t> the Devagiri.</a:t>
            </a:r>
          </a:p>
          <a:p>
            <a:r>
              <a:rPr lang="en-US" dirty="0" err="1" smtClean="0"/>
              <a:t>Ramchandra</a:t>
            </a:r>
            <a:r>
              <a:rPr lang="en-US" dirty="0" smtClean="0"/>
              <a:t> </a:t>
            </a:r>
            <a:r>
              <a:rPr lang="en-US" dirty="0" err="1" smtClean="0"/>
              <a:t>Yadav</a:t>
            </a:r>
            <a:r>
              <a:rPr lang="en-US" dirty="0" smtClean="0"/>
              <a:t>, the ruler of Devagiri had not anticipated an attack 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Alauddin</a:t>
            </a:r>
            <a:r>
              <a:rPr lang="en-US" dirty="0" smtClean="0"/>
              <a:t> got a huge indemnity. The enormous booty that </a:t>
            </a:r>
            <a:r>
              <a:rPr lang="en-US" dirty="0" err="1" smtClean="0"/>
              <a:t>Alauddin</a:t>
            </a:r>
            <a:r>
              <a:rPr lang="en-US" dirty="0" smtClean="0"/>
              <a:t> got from Devagiri helped him become the Sultan of Delhi. </a:t>
            </a:r>
            <a:r>
              <a:rPr lang="en-US" dirty="0" err="1" smtClean="0"/>
              <a:t>Jalaluddin</a:t>
            </a:r>
            <a:r>
              <a:rPr lang="en-US" dirty="0" smtClean="0"/>
              <a:t> was later murdered by a planned action by </a:t>
            </a:r>
            <a:r>
              <a:rPr lang="en-US" dirty="0" err="1" smtClean="0"/>
              <a:t>Alauddin</a:t>
            </a:r>
            <a:r>
              <a:rPr lang="en-US" dirty="0" smtClean="0"/>
              <a:t> in 1296 AD.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Khilji</a:t>
            </a:r>
            <a:r>
              <a:rPr lang="en-US" dirty="0" smtClean="0"/>
              <a:t> imperialism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After consolidating his position and firmly establishing himself at Delhi, </a:t>
            </a:r>
            <a:r>
              <a:rPr lang="en-US" dirty="0" err="1" smtClean="0"/>
              <a:t>Alauddin</a:t>
            </a:r>
            <a:r>
              <a:rPr lang="en-US" dirty="0" smtClean="0"/>
              <a:t> undertook the first expedition to Gujarat in 1297 A.D</a:t>
            </a:r>
            <a:r>
              <a:rPr lang="en-US" dirty="0" smtClean="0"/>
              <a:t>.</a:t>
            </a:r>
          </a:p>
          <a:p>
            <a:r>
              <a:rPr lang="en-US" dirty="0" smtClean="0"/>
              <a:t>Possibly he was attracted by the wealth of Gujarat whose flourishing trade had always lured invaders. </a:t>
            </a:r>
            <a:r>
              <a:rPr lang="en-US" dirty="0" err="1" smtClean="0"/>
              <a:t>Alauddin</a:t>
            </a:r>
            <a:r>
              <a:rPr lang="en-US" dirty="0" smtClean="0"/>
              <a:t> sent an expedition under Ulugh Khan and </a:t>
            </a:r>
            <a:r>
              <a:rPr lang="en-US" dirty="0" err="1" smtClean="0"/>
              <a:t>Nusrat</a:t>
            </a:r>
            <a:r>
              <a:rPr lang="en-US" dirty="0" smtClean="0"/>
              <a:t> Khan to Gujarat. On the way Ulugh Khan conquered </a:t>
            </a:r>
            <a:r>
              <a:rPr lang="en-US" dirty="0" err="1" smtClean="0"/>
              <a:t>Jaisalmer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invaders plundered Gujarat and its capital </a:t>
            </a:r>
            <a:r>
              <a:rPr lang="en-US" dirty="0" err="1" smtClean="0"/>
              <a:t>Anhilwara</a:t>
            </a:r>
            <a:r>
              <a:rPr lang="en-US" dirty="0" smtClean="0"/>
              <a:t> and went as far as </a:t>
            </a:r>
            <a:r>
              <a:rPr lang="en-US" dirty="0" smtClean="0"/>
              <a:t>Cambay </a:t>
            </a:r>
            <a:r>
              <a:rPr lang="en-US" dirty="0" smtClean="0"/>
              <a:t>and returned to Delhi with immense booty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was here </a:t>
            </a:r>
            <a:r>
              <a:rPr lang="en-US" dirty="0" err="1" smtClean="0"/>
              <a:t>Nusrat</a:t>
            </a:r>
            <a:r>
              <a:rPr lang="en-US" dirty="0" smtClean="0"/>
              <a:t> khan </a:t>
            </a:r>
            <a:r>
              <a:rPr lang="en-US" dirty="0" smtClean="0"/>
              <a:t>purchased a slave boy, </a:t>
            </a:r>
            <a:r>
              <a:rPr lang="en-US" dirty="0" err="1" smtClean="0"/>
              <a:t>Malik</a:t>
            </a:r>
            <a:r>
              <a:rPr lang="en-US" dirty="0" smtClean="0"/>
              <a:t> </a:t>
            </a:r>
            <a:r>
              <a:rPr lang="en-US" dirty="0" err="1" smtClean="0"/>
              <a:t>Kafur</a:t>
            </a:r>
            <a:r>
              <a:rPr lang="en-US" dirty="0" smtClean="0"/>
              <a:t>, who became </a:t>
            </a:r>
            <a:r>
              <a:rPr lang="en-US" dirty="0" smtClean="0"/>
              <a:t> </a:t>
            </a:r>
            <a:r>
              <a:rPr lang="en-US" dirty="0" smtClean="0"/>
              <a:t>a general </a:t>
            </a:r>
            <a:r>
              <a:rPr lang="en-US" dirty="0" smtClean="0"/>
              <a:t>in </a:t>
            </a:r>
            <a:r>
              <a:rPr lang="en-US" dirty="0" smtClean="0"/>
              <a:t>army, helping </a:t>
            </a:r>
            <a:r>
              <a:rPr lang="en-US" dirty="0" smtClean="0"/>
              <a:t> </a:t>
            </a:r>
            <a:r>
              <a:rPr lang="en-US" dirty="0" smtClean="0"/>
              <a:t>in </a:t>
            </a:r>
            <a:r>
              <a:rPr lang="en-US" dirty="0" smtClean="0"/>
              <a:t> </a:t>
            </a:r>
            <a:r>
              <a:rPr lang="en-US" dirty="0" smtClean="0"/>
              <a:t>future conquests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The </a:t>
            </a:r>
            <a:r>
              <a:rPr lang="en-US" dirty="0" smtClean="0"/>
              <a:t>next </a:t>
            </a:r>
            <a:r>
              <a:rPr lang="en-US" dirty="0" smtClean="0"/>
              <a:t>was </a:t>
            </a:r>
            <a:r>
              <a:rPr lang="en-US" dirty="0" err="1" smtClean="0"/>
              <a:t>Ranthambor</a:t>
            </a:r>
            <a:r>
              <a:rPr lang="en-US" dirty="0" smtClean="0"/>
              <a:t>, a stronghold of the </a:t>
            </a:r>
            <a:r>
              <a:rPr lang="en-US" dirty="0" err="1" smtClean="0"/>
              <a:t>Chauhana</a:t>
            </a:r>
            <a:r>
              <a:rPr lang="en-US" dirty="0" smtClean="0"/>
              <a:t> </a:t>
            </a:r>
            <a:r>
              <a:rPr lang="en-US" dirty="0" err="1" smtClean="0"/>
              <a:t>Rajputs</a:t>
            </a:r>
            <a:r>
              <a:rPr lang="en-US" dirty="0" smtClean="0"/>
              <a:t>. Its ruler </a:t>
            </a:r>
            <a:r>
              <a:rPr lang="en-US" dirty="0" err="1" smtClean="0"/>
              <a:t>Rana</a:t>
            </a:r>
            <a:r>
              <a:rPr lang="en-US" dirty="0" smtClean="0"/>
              <a:t> </a:t>
            </a:r>
            <a:r>
              <a:rPr lang="en-US" dirty="0" err="1" smtClean="0"/>
              <a:t>Hamir</a:t>
            </a:r>
            <a:r>
              <a:rPr lang="en-US" dirty="0" smtClean="0"/>
              <a:t> </a:t>
            </a:r>
            <a:r>
              <a:rPr lang="en-US" dirty="0" err="1" smtClean="0"/>
              <a:t>Deva</a:t>
            </a:r>
            <a:r>
              <a:rPr lang="en-US" dirty="0" smtClean="0"/>
              <a:t>, had </a:t>
            </a:r>
            <a:r>
              <a:rPr lang="en-US" dirty="0" smtClean="0"/>
              <a:t> </a:t>
            </a:r>
            <a:r>
              <a:rPr lang="en-US" dirty="0" smtClean="0"/>
              <a:t>provided shelter to the Mongol rebels. </a:t>
            </a:r>
            <a:r>
              <a:rPr lang="en-US" dirty="0" err="1" smtClean="0"/>
              <a:t>Alauddin</a:t>
            </a:r>
            <a:r>
              <a:rPr lang="en-US" dirty="0" smtClean="0"/>
              <a:t> desired to conquer it for its strategic importance too. He sent Ulugh Khan and </a:t>
            </a:r>
            <a:r>
              <a:rPr lang="en-US" dirty="0" err="1" smtClean="0"/>
              <a:t>Nusrat</a:t>
            </a:r>
            <a:r>
              <a:rPr lang="en-US" dirty="0" smtClean="0"/>
              <a:t> Khan to attack </a:t>
            </a:r>
            <a:r>
              <a:rPr lang="en-US" dirty="0" err="1" smtClean="0"/>
              <a:t>Ranthambor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fort was besieged but </a:t>
            </a:r>
            <a:r>
              <a:rPr lang="en-US" dirty="0" err="1" smtClean="0"/>
              <a:t>Nusrat</a:t>
            </a:r>
            <a:r>
              <a:rPr lang="en-US" dirty="0" smtClean="0"/>
              <a:t> Khan was killed following which the invaders retreated. </a:t>
            </a:r>
            <a:r>
              <a:rPr lang="en-US" dirty="0" err="1" smtClean="0"/>
              <a:t>Alauddin</a:t>
            </a:r>
            <a:r>
              <a:rPr lang="en-US" dirty="0" smtClean="0"/>
              <a:t> himself captured the fort later in 1301 A. D. with the help of Ran Mai, the Prime Minister of </a:t>
            </a:r>
            <a:r>
              <a:rPr lang="en-US" dirty="0" err="1" smtClean="0"/>
              <a:t>Hamir</a:t>
            </a:r>
            <a:r>
              <a:rPr lang="en-US" dirty="0" smtClean="0"/>
              <a:t> </a:t>
            </a:r>
            <a:r>
              <a:rPr lang="en-US" dirty="0" err="1" smtClean="0"/>
              <a:t>Deva</a:t>
            </a:r>
            <a:r>
              <a:rPr lang="en-US" dirty="0" smtClean="0"/>
              <a:t> who had come over to his side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 expedition against </a:t>
            </a:r>
            <a:r>
              <a:rPr lang="en-US" dirty="0" err="1" smtClean="0"/>
              <a:t>Mewar</a:t>
            </a:r>
            <a:r>
              <a:rPr lang="en-US" dirty="0" smtClean="0"/>
              <a:t> was organized in 1303 A.D. after the capture of </a:t>
            </a:r>
            <a:r>
              <a:rPr lang="en-US" dirty="0" err="1" smtClean="0"/>
              <a:t>Ranthambor</a:t>
            </a:r>
            <a:r>
              <a:rPr lang="en-US" dirty="0" smtClean="0"/>
              <a:t>. </a:t>
            </a:r>
            <a:r>
              <a:rPr lang="en-US" dirty="0" smtClean="0"/>
              <a:t>Another </a:t>
            </a:r>
            <a:r>
              <a:rPr lang="en-US" dirty="0" smtClean="0"/>
              <a:t>centre of power of the </a:t>
            </a:r>
            <a:r>
              <a:rPr lang="en-US" dirty="0" err="1" smtClean="0"/>
              <a:t>Rajputs</a:t>
            </a:r>
            <a:r>
              <a:rPr lang="en-US" dirty="0" smtClean="0"/>
              <a:t> was </a:t>
            </a:r>
            <a:r>
              <a:rPr lang="en-US" dirty="0" err="1" smtClean="0"/>
              <a:t>Chittor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Alauddin</a:t>
            </a:r>
            <a:r>
              <a:rPr lang="en-US" dirty="0" smtClean="0"/>
              <a:t> was successful in capturing the fort. It was renamed </a:t>
            </a:r>
            <a:r>
              <a:rPr lang="en-US" dirty="0" err="1" smtClean="0"/>
              <a:t>Khizrabad</a:t>
            </a:r>
            <a:r>
              <a:rPr lang="en-US" dirty="0" smtClean="0"/>
              <a:t> after the sultan’s son </a:t>
            </a:r>
            <a:r>
              <a:rPr lang="en-US" dirty="0" err="1" smtClean="0"/>
              <a:t>Khizr</a:t>
            </a:r>
            <a:r>
              <a:rPr lang="en-US" dirty="0" smtClean="0"/>
              <a:t> Khan. In traditional accounts </a:t>
            </a:r>
            <a:r>
              <a:rPr lang="en-US" dirty="0" err="1" smtClean="0"/>
              <a:t>Rani</a:t>
            </a:r>
            <a:r>
              <a:rPr lang="en-US" dirty="0" smtClean="0"/>
              <a:t> </a:t>
            </a:r>
            <a:r>
              <a:rPr lang="en-US" dirty="0" err="1" smtClean="0"/>
              <a:t>Padmavati</a:t>
            </a:r>
            <a:r>
              <a:rPr lang="en-US" dirty="0" smtClean="0"/>
              <a:t> the beautiful wife of </a:t>
            </a:r>
            <a:r>
              <a:rPr lang="en-US" dirty="0" err="1" smtClean="0"/>
              <a:t>Rana</a:t>
            </a:r>
            <a:r>
              <a:rPr lang="en-US" dirty="0" smtClean="0"/>
              <a:t> </a:t>
            </a:r>
            <a:r>
              <a:rPr lang="en-US" dirty="0" err="1" smtClean="0"/>
              <a:t>Ratan</a:t>
            </a:r>
            <a:r>
              <a:rPr lang="en-US" dirty="0" smtClean="0"/>
              <a:t> Singh is said to be the main cause of invasion of </a:t>
            </a:r>
            <a:r>
              <a:rPr lang="en-US" dirty="0" err="1" smtClean="0"/>
              <a:t>Mewar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In 1305 A.D., </a:t>
            </a:r>
            <a:r>
              <a:rPr lang="en-US" dirty="0" err="1" smtClean="0"/>
              <a:t>Alauddin</a:t>
            </a:r>
            <a:r>
              <a:rPr lang="en-US" dirty="0" smtClean="0"/>
              <a:t> sent </a:t>
            </a:r>
            <a:r>
              <a:rPr lang="en-US" dirty="0" err="1" smtClean="0"/>
              <a:t>Ain</a:t>
            </a:r>
            <a:r>
              <a:rPr lang="en-US" dirty="0" smtClean="0"/>
              <a:t>-</a:t>
            </a:r>
            <a:r>
              <a:rPr lang="en-US" dirty="0" err="1" smtClean="0"/>
              <a:t>ul</a:t>
            </a:r>
            <a:r>
              <a:rPr lang="en-US" dirty="0" smtClean="0"/>
              <a:t>-Khan to attack </a:t>
            </a:r>
            <a:r>
              <a:rPr lang="en-US" dirty="0" err="1" smtClean="0"/>
              <a:t>Malwa</a:t>
            </a:r>
            <a:r>
              <a:rPr lang="en-US" dirty="0" smtClean="0"/>
              <a:t>. He defeated the </a:t>
            </a:r>
            <a:r>
              <a:rPr lang="en-US" dirty="0" err="1" smtClean="0"/>
              <a:t>Koka</a:t>
            </a:r>
            <a:r>
              <a:rPr lang="en-US" dirty="0" smtClean="0"/>
              <a:t> </a:t>
            </a:r>
            <a:r>
              <a:rPr lang="en-US" dirty="0" err="1" smtClean="0"/>
              <a:t>Pradhan</a:t>
            </a:r>
            <a:r>
              <a:rPr lang="en-US" dirty="0" smtClean="0"/>
              <a:t>, the minister of </a:t>
            </a:r>
            <a:r>
              <a:rPr lang="en-US" dirty="0" err="1" smtClean="0"/>
              <a:t>Rai</a:t>
            </a:r>
            <a:r>
              <a:rPr lang="en-US" dirty="0" smtClean="0"/>
              <a:t> </a:t>
            </a:r>
            <a:r>
              <a:rPr lang="en-US" dirty="0" err="1" smtClean="0"/>
              <a:t>Mahalak</a:t>
            </a:r>
            <a:r>
              <a:rPr lang="en-US" dirty="0" smtClean="0"/>
              <a:t> Dev in a battle and captured the fort of </a:t>
            </a:r>
            <a:r>
              <a:rPr lang="en-US" dirty="0" err="1" smtClean="0"/>
              <a:t>Mandu</a:t>
            </a:r>
            <a:r>
              <a:rPr lang="en-US" dirty="0" smtClean="0"/>
              <a:t>. Later Ujjain, </a:t>
            </a:r>
            <a:r>
              <a:rPr lang="en-US" dirty="0" err="1" smtClean="0"/>
              <a:t>Dhar</a:t>
            </a:r>
            <a:r>
              <a:rPr lang="en-US" dirty="0" smtClean="0"/>
              <a:t> and </a:t>
            </a:r>
            <a:r>
              <a:rPr lang="en-US" dirty="0" err="1" smtClean="0"/>
              <a:t>Chanderi</a:t>
            </a:r>
            <a:r>
              <a:rPr lang="en-US" dirty="0" smtClean="0"/>
              <a:t> were also captured.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892</Words>
  <Application>Microsoft Office PowerPoint</Application>
  <PresentationFormat>On-screen Show (4:3)</PresentationFormat>
  <Paragraphs>34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History , Degree Part -2,Paper-3,Unit-2,Topic-Alauddin Kalji , Dr. Md. Shakil Akhtar,lect.29</vt:lpstr>
      <vt:lpstr>Early Life</vt:lpstr>
      <vt:lpstr>Slide 3</vt:lpstr>
      <vt:lpstr>Slide 4</vt:lpstr>
      <vt:lpstr>Slide 5</vt:lpstr>
      <vt:lpstr>Khilji imperialism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Reference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, Degree Part -2,Paper-3,Unit-2,Topic-Alauddin Kalji , Dr. Md. Shakil Akhtar,lect.29</dc:title>
  <dc:creator>Admin</dc:creator>
  <cp:lastModifiedBy>Admin</cp:lastModifiedBy>
  <cp:revision>12</cp:revision>
  <dcterms:created xsi:type="dcterms:W3CDTF">2006-08-16T00:00:00Z</dcterms:created>
  <dcterms:modified xsi:type="dcterms:W3CDTF">2020-04-29T08:31:46Z</dcterms:modified>
</cp:coreProperties>
</file>